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8" r:id="rId1"/>
  </p:sldMasterIdLst>
  <p:notesMasterIdLst>
    <p:notesMasterId r:id="rId9"/>
  </p:notesMasterIdLst>
  <p:handoutMasterIdLst>
    <p:handoutMasterId r:id="rId10"/>
  </p:handoutMasterIdLst>
  <p:sldIdLst>
    <p:sldId id="656" r:id="rId2"/>
    <p:sldId id="649" r:id="rId3"/>
    <p:sldId id="654" r:id="rId4"/>
    <p:sldId id="655" r:id="rId5"/>
    <p:sldId id="657" r:id="rId6"/>
    <p:sldId id="652" r:id="rId7"/>
    <p:sldId id="653" r:id="rId8"/>
  </p:sldIdLst>
  <p:sldSz cx="12192000" cy="6858000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modifyVerifier cryptProviderType="rsaAES" cryptAlgorithmClass="hash" cryptAlgorithmType="typeAny" cryptAlgorithmSid="14" spinCount="100000" saltData="i7rj0a5eVfZ+JpuCEV4YvQ==" hashData="i8dtFLPgbpGyUNoglpkNgIMpee4zbEaf6flioZszPhX4jLzDSvJjKb/KptmrZzCx7eLFs6enRqzzoKGSwQ9vhA=="/>
  <p:extLst>
    <p:ext uri="{521415D9-36F7-43E2-AB2F-B90AF26B5E84}">
      <p14:sectionLst xmlns:p14="http://schemas.microsoft.com/office/powerpoint/2010/main">
        <p14:section name="既定のセクション" id="{C017CCFF-5995-514C-849B-456FC68C4B69}">
          <p14:sldIdLst>
            <p14:sldId id="656"/>
            <p14:sldId id="649"/>
            <p14:sldId id="654"/>
            <p14:sldId id="655"/>
            <p14:sldId id="657"/>
            <p14:sldId id="652"/>
            <p14:sldId id="6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FF9300"/>
    <a:srgbClr val="FF5A00"/>
    <a:srgbClr val="008F00"/>
    <a:srgbClr val="E32B84"/>
    <a:srgbClr val="B7226C"/>
    <a:srgbClr val="0070C0"/>
    <a:srgbClr val="0432FF"/>
    <a:srgbClr val="FFA22D"/>
    <a:srgbClr val="FF9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4" autoAdjust="0"/>
    <p:restoredTop sz="96291" autoAdjust="0"/>
  </p:normalViewPr>
  <p:slideViewPr>
    <p:cSldViewPr>
      <p:cViewPr varScale="1">
        <p:scale>
          <a:sx n="108" d="100"/>
          <a:sy n="108" d="100"/>
        </p:scale>
        <p:origin x="224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22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780BD38-E1E0-45CB-8F96-C097F33253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6737" cy="340306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72C7D4B-671F-4A59-8A23-C5E466DAB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286" y="0"/>
            <a:ext cx="4306737" cy="340306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2020/10/24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7A8CC5-5025-4AD7-B3B1-85A5B04098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65809"/>
            <a:ext cx="4306737" cy="340305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07697D-DF1E-4DF1-9A0E-3DD0096D1A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286" y="6465809"/>
            <a:ext cx="4306737" cy="340305"/>
          </a:xfrm>
          <a:prstGeom prst="rect">
            <a:avLst/>
          </a:prstGeom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D435C21-8F43-4AEB-84CB-0B8710374D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13D85BC-78B0-42D5-BF89-2904F8C073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6737" cy="340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BE91793-6B27-461F-8C51-85D1EB9B5B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0099" y="360000"/>
            <a:ext cx="6399140" cy="36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038D254-80D1-4739-B90C-A08572CAAE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9270" y="4248000"/>
            <a:ext cx="7200800" cy="23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dirty="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238C8BD-949C-4126-B613-54A5D5B68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5809"/>
            <a:ext cx="4306737" cy="340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409EB71-50B8-419E-BB4E-AD364B222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286" y="6465809"/>
            <a:ext cx="4306737" cy="340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C97345B-13A0-417F-80BE-3284E73E76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800" b="0" i="0" kern="1200">
        <a:solidFill>
          <a:schemeClr val="tx1"/>
        </a:solidFill>
        <a:latin typeface="Hiragino Sans W3" panose="020B0400000000000000" pitchFamily="34" charset="-128"/>
        <a:ea typeface="Hiragino Sans W3" panose="020B0400000000000000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0063" y="360363"/>
            <a:ext cx="6399212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648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0063" y="360363"/>
            <a:ext cx="6399212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en-US" dirty="0"/>
              <a:t>たけし：　</a:t>
            </a:r>
            <a:r>
              <a:rPr lang="en-US" altLang="ja-JP" dirty="0"/>
              <a:t> </a:t>
            </a:r>
            <a:r>
              <a:rPr lang="ja-JP" altLang="en-US" dirty="0"/>
              <a:t>こんにちは。きむら</a:t>
            </a:r>
            <a:r>
              <a:rPr lang="en-US" altLang="ja-JP" dirty="0"/>
              <a:t> </a:t>
            </a:r>
            <a:r>
              <a:rPr lang="ja-JP" altLang="en-US" dirty="0"/>
              <a:t>たけしです。</a:t>
            </a:r>
            <a:endParaRPr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en-US" dirty="0"/>
              <a:t>メアリー：</a:t>
            </a:r>
            <a:r>
              <a:rPr lang="en-US" altLang="ja-JP" dirty="0"/>
              <a:t> </a:t>
            </a:r>
            <a:r>
              <a:rPr lang="ja-JP" altLang="en-US" dirty="0"/>
              <a:t>こんにちは。メアリー・ハートです。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48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0063" y="360363"/>
            <a:ext cx="6399212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kumimoji="1" lang="ja-JP" altLang="en-US" dirty="0"/>
              <a:t>メアリー：</a:t>
            </a:r>
            <a:r>
              <a:rPr kumimoji="1" lang="en-US" altLang="ja-JP" dirty="0"/>
              <a:t> </a:t>
            </a:r>
            <a:r>
              <a:rPr kumimoji="1" lang="ja-JP" altLang="en-US" dirty="0"/>
              <a:t>あのう、りゅうがくせいですか。</a:t>
            </a:r>
            <a:endParaRPr kumimoji="1"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en-US" dirty="0"/>
              <a:t>たけし：　</a:t>
            </a:r>
            <a:r>
              <a:rPr lang="en-US" altLang="ja-JP" dirty="0"/>
              <a:t> </a:t>
            </a:r>
            <a:r>
              <a:rPr lang="ja-JP" altLang="en-US" dirty="0"/>
              <a:t>いいえ、にほんじんです。</a:t>
            </a:r>
            <a:endParaRPr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kumimoji="1" lang="ja-JP" altLang="en-US" dirty="0"/>
              <a:t>メアリー：</a:t>
            </a:r>
            <a:r>
              <a:rPr kumimoji="1" lang="en-US" altLang="ja-JP" dirty="0"/>
              <a:t> </a:t>
            </a:r>
            <a:r>
              <a:rPr kumimoji="1" lang="ja-JP" altLang="en-US" dirty="0"/>
              <a:t>そうですか。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475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0063" y="360363"/>
            <a:ext cx="6399212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kumimoji="1" lang="ja-JP" altLang="en-US" dirty="0"/>
              <a:t>メアリー：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なんねんせいですか。</a:t>
            </a:r>
            <a:endParaRPr kumimoji="1"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en-US" dirty="0"/>
              <a:t>たけし：　</a:t>
            </a:r>
            <a:r>
              <a:rPr lang="en-US" altLang="ja-JP" dirty="0"/>
              <a:t> </a:t>
            </a:r>
            <a:r>
              <a:rPr lang="ja-JP" altLang="en-US" dirty="0"/>
              <a:t>よねんせいです。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287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0063" y="360363"/>
            <a:ext cx="6399212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566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1650" y="360363"/>
            <a:ext cx="6397625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tabLst>
                <a:tab pos="1238250" algn="l"/>
              </a:tabLst>
            </a:pPr>
            <a:r>
              <a:rPr lang="ja-JP" altLang="en-US" dirty="0"/>
              <a:t>メアリー：</a:t>
            </a:r>
            <a:r>
              <a:rPr lang="en-US" altLang="ja-JP" dirty="0"/>
              <a:t>	</a:t>
            </a:r>
            <a:r>
              <a:rPr lang="ja-JP" altLang="en-US" dirty="0"/>
              <a:t>はじめまして。メアリー・ハートです。</a:t>
            </a:r>
            <a:endParaRPr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  <a:tabLst>
                <a:tab pos="1238250" algn="l"/>
              </a:tabLst>
            </a:pPr>
            <a:r>
              <a:rPr lang="en-US" altLang="ja-JP" dirty="0"/>
              <a:t>	</a:t>
            </a:r>
            <a:r>
              <a:rPr kumimoji="1" lang="ja-JP" altLang="en-US" dirty="0"/>
              <a:t>アリゾナだいがくの がくせいです。</a:t>
            </a:r>
            <a:endParaRPr kumimoji="1"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  <a:tabLst>
                <a:tab pos="123825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にねんせいです。</a:t>
            </a:r>
            <a:endParaRPr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  <a:tabLst>
                <a:tab pos="1238250" algn="l"/>
              </a:tabLst>
            </a:pPr>
            <a:r>
              <a:rPr lang="en-US" altLang="ja-JP" dirty="0"/>
              <a:t>	</a:t>
            </a:r>
            <a:r>
              <a:rPr kumimoji="1" lang="ja-JP" altLang="en-US" dirty="0"/>
              <a:t>せんこうは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にほんごです。</a:t>
            </a:r>
            <a:endParaRPr kumimoji="1" lang="en-US" altLang="ja-JP" dirty="0"/>
          </a:p>
          <a:p>
            <a:pPr>
              <a:lnSpc>
                <a:spcPts val="2800"/>
              </a:lnSpc>
              <a:spcBef>
                <a:spcPts val="0"/>
              </a:spcBef>
              <a:tabLst>
                <a:tab pos="1238250" algn="l"/>
              </a:tabLst>
            </a:pPr>
            <a:r>
              <a:rPr lang="en-US" altLang="ja-JP" dirty="0"/>
              <a:t>	</a:t>
            </a:r>
            <a:r>
              <a:rPr lang="ja-JP" altLang="en-US" dirty="0"/>
              <a:t>じゅうきゅうさいです。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256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770063" y="360363"/>
            <a:ext cx="6399212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kumimoji="1" lang="ja-JP" altLang="en-US" dirty="0"/>
              <a:t>メアリー：</a:t>
            </a:r>
            <a:r>
              <a:rPr kumimoji="1" lang="en-US" altLang="ja-JP" dirty="0"/>
              <a:t> </a:t>
            </a:r>
            <a:r>
              <a:rPr kumimoji="1" lang="ja-JP" altLang="en-US" dirty="0"/>
              <a:t>よろしく</a:t>
            </a:r>
            <a:r>
              <a:rPr kumimoji="1" lang="en-US" altLang="ja-JP" dirty="0"/>
              <a:t> </a:t>
            </a:r>
            <a:r>
              <a:rPr kumimoji="1" lang="ja-JP" altLang="en-US" dirty="0"/>
              <a:t>おねがいします。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7345B-13A0-417F-80BE-3284E73E76C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652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DE6738-D35C-4B77-AD2E-D6552CE44D5B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B38364-A072-4669-A2F7-39D53BB5BACE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859E7A-FA7D-45E8-A735-8C25009AD41B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フッター プレースホルダー 16">
            <a:extLst>
              <a:ext uri="{FF2B5EF4-FFF2-40B4-BE49-F238E27FC236}">
                <a16:creationId xmlns:a16="http://schemas.microsoft.com/office/drawing/2014/main" id="{77B63EF8-AE55-43B3-A75C-8B130BD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28">
            <a:extLst>
              <a:ext uri="{FF2B5EF4-FFF2-40B4-BE49-F238E27FC236}">
                <a16:creationId xmlns:a16="http://schemas.microsoft.com/office/drawing/2014/main" id="{AD29F47E-1A89-42AE-97B8-91B84FEB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124264-B199-47FC-8EDF-B778BEC6ED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435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DE6738-D35C-4B77-AD2E-D6552CE44D5B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B38364-A072-4669-A2F7-39D53BB5BACE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859E7A-FA7D-45E8-A735-8C25009AD41B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フッター プレースホルダー 16">
            <a:extLst>
              <a:ext uri="{FF2B5EF4-FFF2-40B4-BE49-F238E27FC236}">
                <a16:creationId xmlns:a16="http://schemas.microsoft.com/office/drawing/2014/main" id="{77B63EF8-AE55-43B3-A75C-8B130BD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28">
            <a:extLst>
              <a:ext uri="{FF2B5EF4-FFF2-40B4-BE49-F238E27FC236}">
                <a16:creationId xmlns:a16="http://schemas.microsoft.com/office/drawing/2014/main" id="{AD29F47E-1A89-42AE-97B8-91B84FEB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124264-B199-47FC-8EDF-B778BEC6ED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704DF7-0923-FA4F-8711-6B21B2FB12A4}"/>
              </a:ext>
            </a:extLst>
          </p:cNvPr>
          <p:cNvSpPr txBox="1"/>
          <p:nvPr userDrawn="1"/>
        </p:nvSpPr>
        <p:spPr>
          <a:xfrm rot="20200116">
            <a:off x="2212595" y="2042307"/>
            <a:ext cx="7142985" cy="20928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alpha val="20000"/>
                  </a:srgbClr>
                </a:solidFill>
                <a:effectLst/>
                <a:uLnTx/>
                <a:uFillTx/>
              </a:rPr>
              <a:t>Sample</a:t>
            </a:r>
            <a:endParaRPr kumimoji="0" lang="ja-JP" altLang="en-US" sz="130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  <a:alpha val="2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040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7E3925-A92C-4FD2-887B-6689D85E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8BB5ED-1FB7-4488-96F9-43E02A63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598FF-102A-4733-8BE3-CCBA882B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8ADDD7-705C-43E3-A710-8B12AB1E78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758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7E3925-A92C-4FD2-887B-6689D85E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8BB5ED-1FB7-4488-96F9-43E02A63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598FF-102A-4733-8BE3-CCBA882B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8ADDD7-705C-43E3-A710-8B12AB1E78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C0FD43-D52A-114B-ACD4-7E4B3197E521}"/>
              </a:ext>
            </a:extLst>
          </p:cNvPr>
          <p:cNvSpPr txBox="1"/>
          <p:nvPr userDrawn="1"/>
        </p:nvSpPr>
        <p:spPr>
          <a:xfrm rot="20200116">
            <a:off x="2212595" y="2042307"/>
            <a:ext cx="7142985" cy="20928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alpha val="20000"/>
                  </a:srgbClr>
                </a:solidFill>
                <a:effectLst/>
                <a:uLnTx/>
                <a:uFillTx/>
              </a:rPr>
              <a:t>Sample</a:t>
            </a:r>
            <a:endParaRPr kumimoji="0" lang="ja-JP" altLang="en-US" sz="130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  <a:alpha val="2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08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>
            <a:extLst>
              <a:ext uri="{FF2B5EF4-FFF2-40B4-BE49-F238E27FC236}">
                <a16:creationId xmlns:a16="http://schemas.microsoft.com/office/drawing/2014/main" id="{06353E34-860E-419B-93DE-6BE36B34BD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27" name="テキスト プレースホルダー 12">
            <a:extLst>
              <a:ext uri="{FF2B5EF4-FFF2-40B4-BE49-F238E27FC236}">
                <a16:creationId xmlns:a16="http://schemas.microsoft.com/office/drawing/2014/main" id="{0E3337F9-A052-4291-921E-F135959B5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060B7ED7-F1B1-4789-A90F-393953E6F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2020/10/24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CED89F-75FC-42E0-B14D-D2FD2EFF4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FE933C-A3A8-4A74-8F4B-0FA9A4CF0E36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62FE1E-B3D2-4FCA-8EA6-880ED810D7EA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11AFFE-787C-4EF9-B0B5-B8E6A60727B9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87259069-3E82-4086-B74B-36EF78056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400" b="1">
                <a:solidFill>
                  <a:srgbClr val="FFFFFF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1530D58-5E85-4E57-B27F-6FC799DB52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5" r:id="rId2"/>
    <p:sldLayoutId id="2147485984" r:id="rId3"/>
    <p:sldLayoutId id="2147485986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00000000000000000" pitchFamily="82" charset="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6">
            <a:extLst>
              <a:ext uri="{FF2B5EF4-FFF2-40B4-BE49-F238E27FC236}">
                <a16:creationId xmlns:a16="http://schemas.microsoft.com/office/drawing/2014/main" id="{E10D57AE-B0E8-4041-98A8-48C9FA8AAF0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1200" y="6049963"/>
            <a:ext cx="8940800" cy="685800"/>
          </a:xfrm>
        </p:spPr>
        <p:txBody>
          <a:bodyPr>
            <a:normAutofit/>
          </a:bodyPr>
          <a:lstStyle/>
          <a:p>
            <a:pPr algn="r"/>
            <a:r>
              <a:rPr lang="en-US" altLang="ja-JP" sz="1600" dirty="0">
                <a:latin typeface="Century Schoolbook" panose="02040604050505020304" pitchFamily="18" charset="0"/>
                <a:cs typeface="Big Caslon Medium" panose="02000603090000020003" pitchFamily="2" charset="-79"/>
              </a:rPr>
              <a:t>©️The Japan Times Publishing, Ltd. All rights reserved.</a:t>
            </a:r>
            <a:endParaRPr lang="ja-JP" altLang="en-US" sz="1600">
              <a:latin typeface="Century Schoolbook" panose="020406040505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3DF640-FA8A-2A49-AB4C-02E4E1D70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F1307F-A79A-2A4B-A6F8-999DE5A832D5}"/>
              </a:ext>
            </a:extLst>
          </p:cNvPr>
          <p:cNvSpPr txBox="1"/>
          <p:nvPr/>
        </p:nvSpPr>
        <p:spPr>
          <a:xfrm>
            <a:off x="263352" y="220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L1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I-①</a:t>
            </a:r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L01-1-1.mp3" descr="L01-1-1.mp3">
            <a:hlinkClick r:id="" action="ppaction://media"/>
            <a:extLst>
              <a:ext uri="{FF2B5EF4-FFF2-40B4-BE49-F238E27FC236}">
                <a16:creationId xmlns:a16="http://schemas.microsoft.com/office/drawing/2014/main" id="{2EA2A3A6-B2E9-C940-BC72-6E3EC430F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671984"/>
            <a:ext cx="812800" cy="812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6CF9349-732C-224F-A603-973A800C5D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793" y="0"/>
            <a:ext cx="947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0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969CB6-D29C-D344-8540-ED6BE6A0ED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0" y="620688"/>
            <a:ext cx="9577064" cy="59662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D0D0EC-28A3-8748-A24F-B0FFBB76BCD4}"/>
              </a:ext>
            </a:extLst>
          </p:cNvPr>
          <p:cNvSpPr txBox="1"/>
          <p:nvPr/>
        </p:nvSpPr>
        <p:spPr>
          <a:xfrm>
            <a:off x="263352" y="220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L1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I-②</a:t>
            </a:r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L01-1-2.mp3" descr="L01-1-2.mp3">
            <a:hlinkClick r:id="" action="ppaction://media"/>
            <a:extLst>
              <a:ext uri="{FF2B5EF4-FFF2-40B4-BE49-F238E27FC236}">
                <a16:creationId xmlns:a16="http://schemas.microsoft.com/office/drawing/2014/main" id="{CB8E3FEC-6807-D94A-B2B1-BF0F48C1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671185"/>
            <a:ext cx="813599" cy="8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78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28F1D9-CBB3-2C4A-B98C-3319FB1B47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497" y="364594"/>
            <a:ext cx="9289032" cy="63047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41A6D4-1584-0545-A5DD-A0EA8AFE607E}"/>
              </a:ext>
            </a:extLst>
          </p:cNvPr>
          <p:cNvSpPr txBox="1"/>
          <p:nvPr/>
        </p:nvSpPr>
        <p:spPr>
          <a:xfrm>
            <a:off x="263352" y="220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L1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I-③</a:t>
            </a:r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L01-1-3.mp3" descr="L01-1-3.mp3">
            <a:hlinkClick r:id="" action="ppaction://media"/>
            <a:extLst>
              <a:ext uri="{FF2B5EF4-FFF2-40B4-BE49-F238E27FC236}">
                <a16:creationId xmlns:a16="http://schemas.microsoft.com/office/drawing/2014/main" id="{00DB6AA5-C8D3-1342-BA3A-B8CA6AA7F7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0.13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6719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773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6">
            <a:extLst>
              <a:ext uri="{FF2B5EF4-FFF2-40B4-BE49-F238E27FC236}">
                <a16:creationId xmlns:a16="http://schemas.microsoft.com/office/drawing/2014/main" id="{E10D57AE-B0E8-4041-98A8-48C9FA8AAF0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1200" y="6049963"/>
            <a:ext cx="8940800" cy="685800"/>
          </a:xfrm>
        </p:spPr>
        <p:txBody>
          <a:bodyPr>
            <a:normAutofit/>
          </a:bodyPr>
          <a:lstStyle/>
          <a:p>
            <a:pPr algn="r"/>
            <a:r>
              <a:rPr lang="en-US" altLang="ja-JP" sz="1600" dirty="0">
                <a:latin typeface="Century Schoolbook" panose="02040604050505020304" pitchFamily="18" charset="0"/>
                <a:cs typeface="Big Caslon Medium" panose="02000603090000020003" pitchFamily="2" charset="-79"/>
              </a:rPr>
              <a:t>©️The Japan Times Publishing, Ltd. All rights reserved.</a:t>
            </a:r>
            <a:endParaRPr lang="ja-JP" altLang="en-US" sz="1600">
              <a:latin typeface="Century Schoolbook" panose="020406040505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239E6B1-E987-624A-92C5-EA201D79F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"/>
            <a:ext cx="12192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BD7B556-D425-514E-9894-9250837E7E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249" y="0"/>
            <a:ext cx="9617501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BAB68C-4FB8-614E-A070-854BA7EAEA66}"/>
              </a:ext>
            </a:extLst>
          </p:cNvPr>
          <p:cNvSpPr txBox="1"/>
          <p:nvPr/>
        </p:nvSpPr>
        <p:spPr>
          <a:xfrm>
            <a:off x="263352" y="220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L1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II-①</a:t>
            </a:r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L01-2-1.mp3" descr="L01-2-1.mp3">
            <a:hlinkClick r:id="" action="ppaction://media"/>
            <a:extLst>
              <a:ext uri="{FF2B5EF4-FFF2-40B4-BE49-F238E27FC236}">
                <a16:creationId xmlns:a16="http://schemas.microsoft.com/office/drawing/2014/main" id="{323A8F2F-E3EF-AC4C-B5D4-20F70122B9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7.85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6719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711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BC96097-3EA3-0947-B014-2792E9983C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249" y="0"/>
            <a:ext cx="9617501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B622B1-36CA-6345-8527-25CD512F6FEC}"/>
              </a:ext>
            </a:extLst>
          </p:cNvPr>
          <p:cNvSpPr txBox="1"/>
          <p:nvPr/>
        </p:nvSpPr>
        <p:spPr>
          <a:xfrm>
            <a:off x="263352" y="220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L1</a:t>
            </a:r>
            <a:r>
              <a: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kumimoji="1"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II-②</a:t>
            </a:r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L01-2-2.mp3" descr="L01-2-2.mp3">
            <a:hlinkClick r:id="" action="ppaction://media"/>
            <a:extLst>
              <a:ext uri="{FF2B5EF4-FFF2-40B4-BE49-F238E27FC236}">
                <a16:creationId xmlns:a16="http://schemas.microsoft.com/office/drawing/2014/main" id="{92F3CD41-26A9-2947-ACF3-DC9FAE63C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6719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730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ングル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アングル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9002</TotalTime>
  <Words>142</Words>
  <Application>Microsoft Macintosh PowerPoint</Application>
  <PresentationFormat>ワイド画面</PresentationFormat>
  <Paragraphs>27</Paragraphs>
  <Slides>7</Slides>
  <Notes>7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Hiragino Sans W3</vt:lpstr>
      <vt:lpstr>Meiryo UI</vt:lpstr>
      <vt:lpstr>Arial</vt:lpstr>
      <vt:lpstr>Century Schoolbook</vt:lpstr>
      <vt:lpstr>Tw Cen MT</vt:lpstr>
      <vt:lpstr>Wingdings</vt:lpstr>
      <vt:lpstr>Wingdings 2</vt:lpstr>
      <vt:lpstr>デザート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sample_kaiwa-slide.pptx</dc:title>
  <dc:subject/>
  <dc:creator/>
  <cp:keywords/>
  <dc:description/>
  <cp:lastModifiedBy>Chiaki Sekido</cp:lastModifiedBy>
  <cp:revision>639</cp:revision>
  <cp:lastPrinted>2021-03-09T19:34:37Z</cp:lastPrinted>
  <dcterms:created xsi:type="dcterms:W3CDTF">2019-04-06T10:54:06Z</dcterms:created>
  <dcterms:modified xsi:type="dcterms:W3CDTF">2021-05-25T04:36:26Z</dcterms:modified>
  <cp:category/>
</cp:coreProperties>
</file>