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65" r:id="rId4"/>
    <p:sldId id="264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278" autoAdjust="0"/>
  </p:normalViewPr>
  <p:slideViewPr>
    <p:cSldViewPr snapToGrid="0">
      <p:cViewPr varScale="1">
        <p:scale>
          <a:sx n="58" d="100"/>
          <a:sy n="58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996F-ABA7-4F53-9529-3D7E54FCBC15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4BA0A-5DCC-44A8-83D6-FC6D06998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「協同的ノートテイキングアクティビティ」用スライド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FE2A-243D-44F5-95A7-5391FD2C693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0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：単語なしで聞くパターン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4BA0A-5DCC-44A8-83D6-FC6D069989C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4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：単語（読みなし）を見ながら聞くパターン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4BA0A-5DCC-44A8-83D6-FC6D069989C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82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：単語（読み付き）を見ながら聞くパターン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4BA0A-5DCC-44A8-83D6-FC6D069989C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4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04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65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8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2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6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4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3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14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54D8-FCCD-4DD7-B349-C2C9D7155623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DE25-55B9-4691-89F2-1A3D54957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1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0266" y="2052278"/>
            <a:ext cx="10417549" cy="274487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中級日本語</a:t>
            </a:r>
            <a:r>
              <a:rPr lang="ja-JP" altLang="en-US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カルテット</a:t>
            </a:r>
            <a:r>
              <a:rPr lang="en-US" altLang="ja-JP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Ⅱ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/>
            </a:r>
            <a:b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第７課　聴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解</a:t>
            </a:r>
            <a:r>
              <a:rPr lang="ja-JP" altLang="en-US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</a:t>
            </a:r>
            <a:r>
              <a:rPr lang="en-US" altLang="ja-JP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/>
            </a:r>
            <a:br>
              <a:rPr lang="en-US" altLang="ja-JP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36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協同的ノートテイキング アクティビティ</a:t>
            </a:r>
            <a:endParaRPr kumimoji="1" lang="ja-JP" altLang="en-US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59696" y="6517765"/>
            <a:ext cx="993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QUARTETⅡ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(The Japan Times Publishing) </a:t>
            </a:r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＠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2020 Sakamoto 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ALL RIGHTS RESERVED 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18534" y="86700"/>
            <a:ext cx="11721012" cy="1327441"/>
            <a:chOff x="250451" y="74123"/>
            <a:chExt cx="11721012" cy="1327441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51" y="74123"/>
              <a:ext cx="2779720" cy="130722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385" y="89874"/>
              <a:ext cx="2779720" cy="130722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716" y="94344"/>
              <a:ext cx="2779720" cy="130722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43" y="74123"/>
              <a:ext cx="2779720" cy="1307220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06776" y="5154625"/>
            <a:ext cx="11721012" cy="1327441"/>
            <a:chOff x="250451" y="74123"/>
            <a:chExt cx="11721012" cy="1327441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51" y="74123"/>
              <a:ext cx="2779720" cy="130722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385" y="89874"/>
              <a:ext cx="2779720" cy="130722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716" y="94344"/>
              <a:ext cx="2779720" cy="1307220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43" y="74123"/>
              <a:ext cx="2779720" cy="1307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8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977" y="136525"/>
            <a:ext cx="10515600" cy="724087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カルチャーショック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p31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7108" r="21447" b="35310"/>
          <a:stretch/>
        </p:blipFill>
        <p:spPr>
          <a:xfrm>
            <a:off x="2393852" y="764770"/>
            <a:ext cx="8381725" cy="5951913"/>
          </a:xfrm>
          <a:prstGeom prst="rect">
            <a:avLst/>
          </a:prstGeom>
        </p:spPr>
      </p:pic>
      <p:pic>
        <p:nvPicPr>
          <p:cNvPr id="7" name="4.Chokai_L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9269" y="197188"/>
            <a:ext cx="609600" cy="6096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505063" y="136525"/>
            <a:ext cx="469224" cy="477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11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6203" y="136525"/>
            <a:ext cx="7899373" cy="724087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カルチャーショック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p31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7108" r="21447" b="35310"/>
          <a:stretch/>
        </p:blipFill>
        <p:spPr>
          <a:xfrm>
            <a:off x="2393852" y="764770"/>
            <a:ext cx="8381725" cy="5951913"/>
          </a:xfrm>
          <a:prstGeom prst="rect">
            <a:avLst/>
          </a:prstGeom>
        </p:spPr>
      </p:pic>
      <p:pic>
        <p:nvPicPr>
          <p:cNvPr id="7" name="4.Chokai_L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1137" y="128387"/>
            <a:ext cx="609600" cy="6096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505063" y="136525"/>
            <a:ext cx="469224" cy="477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898" y="136525"/>
            <a:ext cx="10515600" cy="6579068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endParaRPr kumimoji="1"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乗り越える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ハネムーン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ja-JP" altLang="en-US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満足度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常識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適応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上がる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受け入れる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下がる</a:t>
            </a:r>
            <a:endParaRPr lang="en-US" altLang="ja-JP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kumimoji="1"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イライラする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4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6203" y="136525"/>
            <a:ext cx="7899373" cy="724087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カルチャーショック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p31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7108" r="21447" b="35310"/>
          <a:stretch/>
        </p:blipFill>
        <p:spPr>
          <a:xfrm>
            <a:off x="2393852" y="764770"/>
            <a:ext cx="8381725" cy="5951913"/>
          </a:xfrm>
          <a:prstGeom prst="rect">
            <a:avLst/>
          </a:prstGeom>
        </p:spPr>
      </p:pic>
      <p:pic>
        <p:nvPicPr>
          <p:cNvPr id="7" name="4.Chokai_L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1137" y="128387"/>
            <a:ext cx="609600" cy="6096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505063" y="136525"/>
            <a:ext cx="469224" cy="477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898" y="136525"/>
            <a:ext cx="10515600" cy="6579068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　　</a:t>
            </a:r>
            <a:r>
              <a:rPr lang="ja-JP" altLang="en-US" sz="2000" dirty="0" err="1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</a:t>
            </a:r>
            <a:endParaRPr kumimoji="1"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乗り越える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ハネムーン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まんぞく</a:t>
            </a:r>
            <a:r>
              <a:rPr lang="ja-JP" altLang="en-US" sz="2000" dirty="0" err="1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</a:t>
            </a:r>
            <a:endParaRPr lang="ja-JP" altLang="en-US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満足度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2000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じょう</a:t>
            </a: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しき</a:t>
            </a:r>
            <a:endParaRPr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常識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てきおう</a:t>
            </a: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適応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上がる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　　</a:t>
            </a:r>
            <a:r>
              <a:rPr lang="ja-JP" altLang="en-US" sz="2000" dirty="0" err="1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受け入れる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200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</a:t>
            </a:r>
            <a:endParaRPr lang="en-US" altLang="ja-JP" sz="200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下がる</a:t>
            </a:r>
            <a:endParaRPr lang="en-US" altLang="ja-JP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kumimoji="1" lang="en-US" altLang="ja-JP" sz="2000" dirty="0" smtClean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イライラする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5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1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115</Words>
  <Application>Microsoft Office PowerPoint</Application>
  <PresentationFormat>ワイド画面</PresentationFormat>
  <Paragraphs>52</Paragraphs>
  <Slides>4</Slides>
  <Notes>4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デジタル 教科書体 N-B</vt:lpstr>
      <vt:lpstr>UD デジタル 教科書体 N-R</vt:lpstr>
      <vt:lpstr>游ゴシック</vt:lpstr>
      <vt:lpstr>游ゴシック Light</vt:lpstr>
      <vt:lpstr>Arial</vt:lpstr>
      <vt:lpstr>Office テーマ</vt:lpstr>
      <vt:lpstr>中級日本語カルテットⅡ　 第７課　聴解１ 協同的ノートテイキング アクティビティ</vt:lpstr>
      <vt:lpstr>カルチャーショック p31</vt:lpstr>
      <vt:lpstr>カルチャーショック p31</vt:lpstr>
      <vt:lpstr>カルチャーショック p31</vt:lpstr>
    </vt:vector>
  </TitlesOfParts>
  <Company>Nanzan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11課　聴解１</dc:title>
  <dc:creator>Quartet Authors</dc:creator>
  <cp:lastModifiedBy>doimiyuk</cp:lastModifiedBy>
  <cp:revision>14</cp:revision>
  <dcterms:created xsi:type="dcterms:W3CDTF">2021-11-15T00:49:49Z</dcterms:created>
  <dcterms:modified xsi:type="dcterms:W3CDTF">2022-12-28T08:36:51Z</dcterms:modified>
</cp:coreProperties>
</file>